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79" r:id="rId4"/>
    <p:sldId id="280" r:id="rId5"/>
    <p:sldId id="256" r:id="rId6"/>
    <p:sldId id="257" r:id="rId7"/>
    <p:sldId id="258" r:id="rId8"/>
    <p:sldId id="259" r:id="rId9"/>
    <p:sldId id="261" r:id="rId10"/>
    <p:sldId id="260" r:id="rId11"/>
    <p:sldId id="281" r:id="rId12"/>
    <p:sldId id="262" r:id="rId13"/>
    <p:sldId id="263" r:id="rId14"/>
    <p:sldId id="264" r:id="rId15"/>
    <p:sldId id="283" r:id="rId16"/>
    <p:sldId id="284" r:id="rId17"/>
    <p:sldId id="282" r:id="rId18"/>
    <p:sldId id="266" r:id="rId19"/>
    <p:sldId id="268" r:id="rId20"/>
    <p:sldId id="269" r:id="rId21"/>
    <p:sldId id="270" r:id="rId22"/>
    <p:sldId id="272" r:id="rId23"/>
    <p:sldId id="273" r:id="rId24"/>
    <p:sldId id="274" r:id="rId25"/>
    <p:sldId id="286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7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7601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67991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25200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17429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3395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24521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91385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80721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92846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94705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39913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8ECC-5041-4717-9C40-C990CDFFE223}" type="datetimeFigureOut">
              <a:rPr lang="fr-CH" smtClean="0"/>
              <a:pPr/>
              <a:t>18.11.2016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9869-263A-4EFA-B2E6-FB44DE0E2ED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7256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1760" y="3861048"/>
            <a:ext cx="4104456" cy="694928"/>
          </a:xfrm>
        </p:spPr>
        <p:txBody>
          <a:bodyPr>
            <a:normAutofit/>
          </a:bodyPr>
          <a:lstStyle/>
          <a:p>
            <a:r>
              <a:rPr lang="fr-CH" sz="3600" dirty="0" smtClean="0">
                <a:latin typeface="Berlin Sans FB Demi" panose="020E0802020502020306" pitchFamily="34" charset="0"/>
              </a:rPr>
              <a:t>Mode d’emploi</a:t>
            </a:r>
            <a:endParaRPr lang="fr-CH" sz="3600" dirty="0">
              <a:latin typeface="Berlin Sans FB Demi" panose="020E0802020502020306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003" y="1700808"/>
            <a:ext cx="5852160" cy="197358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/>
          <a:lstStyle/>
          <a:p>
            <a:r>
              <a:rPr lang="fr-CH" dirty="0" smtClean="0">
                <a:solidFill>
                  <a:schemeClr val="bg1"/>
                </a:solidFill>
              </a:rPr>
              <a:t>.</a:t>
            </a:r>
            <a:endParaRPr lang="fr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9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4320480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54900"/>
            <a:ext cx="38290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87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475656" y="2130045"/>
            <a:ext cx="1152128" cy="9001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179512" y="177610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Ideal Sans Bold" pitchFamily="50" charset="0"/>
                <a:cs typeface="Ideal Sans Bold" pitchFamily="50" charset="0"/>
              </a:rPr>
              <a:t>Deuxième</a:t>
            </a:r>
          </a:p>
          <a:p>
            <a:r>
              <a:rPr lang="fr-CH" sz="2000" dirty="0" smtClean="0">
                <a:latin typeface="Ideal Sans Bold" pitchFamily="50" charset="0"/>
                <a:cs typeface="Ideal Sans Bold" pitchFamily="50" charset="0"/>
              </a:rPr>
              <a:t>possibilité</a:t>
            </a:r>
            <a:endParaRPr lang="fr-CH" sz="2000" dirty="0"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556792"/>
            <a:ext cx="1584176" cy="936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1720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01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269"/>
            <a:ext cx="9144000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41041" y="1309936"/>
            <a:ext cx="1368152" cy="5760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5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331640" y="3789040"/>
            <a:ext cx="2232248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9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2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403214" y="4547212"/>
            <a:ext cx="1512168" cy="130270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8114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84" y="-243408"/>
            <a:ext cx="9126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05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403648" y="3140968"/>
            <a:ext cx="1368152" cy="5760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179512" y="1428635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Ideal Sans Bold" pitchFamily="50" charset="0"/>
                <a:cs typeface="Ideal Sans Bold" pitchFamily="50" charset="0"/>
              </a:rPr>
              <a:t>Pour proposer un document à poster sur la bibliothèque </a:t>
            </a:r>
          </a:p>
          <a:p>
            <a:endParaRPr lang="fr-CH" sz="2000" dirty="0"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340768"/>
            <a:ext cx="1728192" cy="202991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7575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8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86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51"/>
            <a:ext cx="9144000" cy="68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-89355" y="2204864"/>
            <a:ext cx="7037619" cy="14401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llipse 2"/>
          <p:cNvSpPr/>
          <p:nvPr/>
        </p:nvSpPr>
        <p:spPr>
          <a:xfrm>
            <a:off x="2771800" y="3717032"/>
            <a:ext cx="3456384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5310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4932404" y="1493260"/>
            <a:ext cx="1008112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9342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331640" y="2132856"/>
            <a:ext cx="2808312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3905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156176" y="4941168"/>
            <a:ext cx="2448272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3759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2087724" y="3178255"/>
            <a:ext cx="4968552" cy="72008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4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580112" y="4221088"/>
            <a:ext cx="3024336" cy="86409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9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05"/>
            <a:ext cx="9144000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755576" y="3933056"/>
            <a:ext cx="1080120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7527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>
                <a:latin typeface="Berlin Sans FB Demi" panose="020E0802020502020306" pitchFamily="34" charset="0"/>
                <a:cs typeface="Ideal Sans Bold" pitchFamily="50" charset="0"/>
              </a:rPr>
              <a:t>La bibliothèque vit grâce à nous …</a:t>
            </a:r>
            <a:endParaRPr lang="fr-CH" dirty="0">
              <a:latin typeface="Berlin Sans FB Demi" panose="020E0802020502020306" pitchFamily="34" charset="0"/>
              <a:cs typeface="Ideal Sans Bold" pitchFamily="50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 smtClean="0">
                <a:latin typeface="Berlin Sans FB Demi" panose="020E0802020502020306" pitchFamily="34" charset="0"/>
              </a:rPr>
              <a:t>Profitons des séquences proposées et n’hésitons pas à l’enrichir !</a:t>
            </a:r>
            <a:endParaRPr lang="fr-CH" dirty="0"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196752"/>
            <a:ext cx="7272808" cy="511256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2300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4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331640" y="3717032"/>
            <a:ext cx="5040560" cy="14401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7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2530624" y="2996952"/>
            <a:ext cx="4392488" cy="12241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6158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530" y="9717"/>
            <a:ext cx="7488832" cy="68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383868" y="2395479"/>
            <a:ext cx="828092" cy="11112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179512" y="1844824"/>
            <a:ext cx="18722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 smtClean="0">
                <a:latin typeface="Berlin Sans FB Demi" panose="020E0802020502020306" pitchFamily="34" charset="0"/>
              </a:rPr>
              <a:t>Plusieurs solutions</a:t>
            </a:r>
          </a:p>
          <a:p>
            <a:endParaRPr lang="fr-CH" sz="2400" dirty="0" smtClean="0">
              <a:latin typeface="Berlin Sans FB Demi" panose="020E0802020502020306" pitchFamily="34" charset="0"/>
            </a:endParaRPr>
          </a:p>
          <a:p>
            <a:endParaRPr lang="fr-CH" sz="2400" dirty="0">
              <a:latin typeface="Berlin Sans FB Demi" panose="020E0802020502020306" pitchFamily="34" charset="0"/>
            </a:endParaRPr>
          </a:p>
          <a:p>
            <a:endParaRPr lang="fr-CH" sz="2400" dirty="0">
              <a:latin typeface="Berlin Sans FB Demi" panose="020E0802020502020306" pitchFamily="34" charset="0"/>
            </a:endParaRPr>
          </a:p>
          <a:p>
            <a:pPr algn="ctr"/>
            <a:r>
              <a:rPr lang="fr-CH" sz="2400" b="1" dirty="0" smtClean="0">
                <a:latin typeface="Berlin Sans FB Demi" panose="020E0802020502020306" pitchFamily="34" charset="0"/>
              </a:rPr>
              <a:t>Première </a:t>
            </a:r>
          </a:p>
          <a:p>
            <a:pPr algn="ctr"/>
            <a:r>
              <a:rPr lang="fr-CH" sz="2400" b="1" dirty="0" smtClean="0">
                <a:latin typeface="Berlin Sans FB Demi" panose="020E0802020502020306" pitchFamily="34" charset="0"/>
              </a:rPr>
              <a:t>possibilité</a:t>
            </a:r>
          </a:p>
          <a:p>
            <a:endParaRPr lang="fr-CH" dirty="0"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844824"/>
            <a:ext cx="1800200" cy="280831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7344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63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33" y="-47546"/>
            <a:ext cx="9144000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2123728" y="1340768"/>
            <a:ext cx="1728192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llipse 2"/>
          <p:cNvSpPr/>
          <p:nvPr/>
        </p:nvSpPr>
        <p:spPr>
          <a:xfrm>
            <a:off x="4860032" y="3573016"/>
            <a:ext cx="1008112" cy="86409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647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27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049850" y="4221088"/>
            <a:ext cx="3059832" cy="12241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131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35</Words>
  <Application>Microsoft Office PowerPoint</Application>
  <PresentationFormat>Affichage à l'écran (4:3)</PresentationFormat>
  <Paragraphs>13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.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La bibliothèque vit grâce à nous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mdalocal</dc:creator>
  <cp:lastModifiedBy>Solioz</cp:lastModifiedBy>
  <cp:revision>44</cp:revision>
  <dcterms:created xsi:type="dcterms:W3CDTF">2016-09-20T17:15:12Z</dcterms:created>
  <dcterms:modified xsi:type="dcterms:W3CDTF">2016-11-18T12:51:01Z</dcterms:modified>
</cp:coreProperties>
</file>